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42b40bb35_0_0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42b40bb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42b40bb3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642b40bb3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42b40bb35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42b40bb35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42b40bb3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42b40bb3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42b40bb3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42b40bb3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42b40bb35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42b40bb3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642b40bb35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642b40bb35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42b40bb35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642b40bb35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D4E5F5"/>
            </a:gs>
            <a:gs pos="100000">
              <a:srgbClr val="70A4D5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8.png"/><Relationship Id="rId7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ted.com/talks/alex_rosenthal_the_prison_break_think_like_a_coder_ep_1/transcript?language=en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ispot.tv/ad/o67u/red-bull-moon-landing" TargetMode="External"/><Relationship Id="rId4" Type="http://schemas.openxmlformats.org/officeDocument/2006/relationships/hyperlink" Target="http://www.youtube.com/watch?v=K31dg86OmuM" TargetMode="External"/><Relationship Id="rId5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wingfinder.com/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6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/>
        </p:nvSpPr>
        <p:spPr>
          <a:xfrm>
            <a:off x="472950" y="993250"/>
            <a:ext cx="8198100" cy="40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Char char="•"/>
            </a:pPr>
            <a:r>
              <a:rPr b="1" lang="en" sz="3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Wednesday Oct. 23rd</a:t>
            </a:r>
            <a:endParaRPr b="1" sz="3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34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t/>
            </a:r>
            <a:endParaRPr sz="3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25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en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Myself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25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en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Drive Folder / Write a Story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25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Char char="•"/>
            </a:pPr>
            <a:r>
              <a:rPr lang="en" sz="3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Strength Test / Matching</a:t>
            </a:r>
            <a:endParaRPr sz="3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t/>
            </a:r>
            <a:endParaRPr sz="3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Char char="•"/>
            </a:pPr>
            <a:r>
              <a:rPr lang="en" sz="2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Homework </a:t>
            </a:r>
            <a:endParaRPr sz="2400">
              <a:solidFill>
                <a:schemeClr val="dk1"/>
              </a:solidFill>
            </a:endParaRPr>
          </a:p>
          <a:p>
            <a:pPr indent="-412750" lvl="1" marL="9144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•"/>
            </a:pPr>
            <a:r>
              <a:rPr lang="en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During projects only...</a:t>
            </a:r>
            <a:endParaRPr/>
          </a:p>
        </p:txBody>
      </p:sp>
      <p:sp>
        <p:nvSpPr>
          <p:cNvPr id="100" name="Google Shape;100;p25"/>
          <p:cNvSpPr txBox="1"/>
          <p:nvPr/>
        </p:nvSpPr>
        <p:spPr>
          <a:xfrm>
            <a:off x="498150" y="189177"/>
            <a:ext cx="8147700" cy="8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lang="en" sz="25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Content Objective</a:t>
            </a:r>
            <a:r>
              <a:rPr lang="en" sz="2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b="1" lang="en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Students will take a strength test and pair up with their future partners based on the results.</a:t>
            </a:r>
            <a:endParaRPr/>
          </a:p>
        </p:txBody>
      </p:sp>
      <p:sp>
        <p:nvSpPr>
          <p:cNvPr id="101" name="Google Shape;101;p25"/>
          <p:cNvSpPr txBox="1"/>
          <p:nvPr/>
        </p:nvSpPr>
        <p:spPr>
          <a:xfrm>
            <a:off x="5010150" y="3664700"/>
            <a:ext cx="3660900" cy="1018500"/>
          </a:xfrm>
          <a:prstGeom prst="rect">
            <a:avLst/>
          </a:prstGeom>
          <a:solidFill>
            <a:srgbClr val="FFFF00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Feel free to write and speak in your native language when I ask you questions.  If there is someone next to you that you can translate for please do!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title"/>
          </p:nvPr>
        </p:nvSpPr>
        <p:spPr>
          <a:xfrm>
            <a:off x="97775" y="310550"/>
            <a:ext cx="4766100" cy="7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Introduction - Matt Turner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Artificial Intelligence Ethics Teacher</a:t>
            </a:r>
            <a:endParaRPr sz="2000"/>
          </a:p>
        </p:txBody>
      </p:sp>
      <p:pic>
        <p:nvPicPr>
          <p:cNvPr id="107" name="Google Shape;1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6051" y="1209250"/>
            <a:ext cx="2923099" cy="3888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775" y="1209249"/>
            <a:ext cx="2139399" cy="142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775" y="2635525"/>
            <a:ext cx="2139398" cy="1203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775" y="3838926"/>
            <a:ext cx="2293234" cy="128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98025" y="76200"/>
            <a:ext cx="3326575" cy="49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 txBox="1"/>
          <p:nvPr>
            <p:ph type="title"/>
          </p:nvPr>
        </p:nvSpPr>
        <p:spPr>
          <a:xfrm>
            <a:off x="311700" y="203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Lotus School for Excellence</a:t>
            </a:r>
            <a:endParaRPr/>
          </a:p>
        </p:txBody>
      </p:sp>
      <p:pic>
        <p:nvPicPr>
          <p:cNvPr id="117" name="Google Shape;1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2850" y="871325"/>
            <a:ext cx="5094634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525" y="871314"/>
            <a:ext cx="2550649" cy="3400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7"/>
          <p:cNvSpPr txBox="1"/>
          <p:nvPr/>
        </p:nvSpPr>
        <p:spPr>
          <a:xfrm>
            <a:off x="482525" y="4272200"/>
            <a:ext cx="2873100" cy="8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Amazing Diversity -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 40 Countries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46 Different Languages Spoken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 txBox="1"/>
          <p:nvPr>
            <p:ph type="title"/>
          </p:nvPr>
        </p:nvSpPr>
        <p:spPr>
          <a:xfrm>
            <a:off x="311700" y="242475"/>
            <a:ext cx="8520600" cy="15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/>
              <a:t>Make a Google Drive Folder - </a:t>
            </a:r>
            <a:r>
              <a:rPr lang="en"/>
              <a:t>Label</a:t>
            </a:r>
            <a:r>
              <a:rPr lang="en"/>
              <a:t> “AI Ethics”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en"/>
              <a:t>Then On a Google Document</a:t>
            </a:r>
            <a:r>
              <a:rPr lang="en"/>
              <a:t>….</a:t>
            </a:r>
            <a:endParaRPr/>
          </a:p>
        </p:txBody>
      </p:sp>
      <p:sp>
        <p:nvSpPr>
          <p:cNvPr id="125" name="Google Shape;125;p28"/>
          <p:cNvSpPr txBox="1"/>
          <p:nvPr>
            <p:ph idx="1" type="body"/>
          </p:nvPr>
        </p:nvSpPr>
        <p:spPr>
          <a:xfrm>
            <a:off x="311700" y="1699300"/>
            <a:ext cx="8520600" cy="19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Tell me a story!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Just as I shared my story about how I got here, tell me a life story that will help me understand you and your personality better.  It can be anything you </a:t>
            </a:r>
            <a:r>
              <a:rPr lang="en" sz="2400">
                <a:solidFill>
                  <a:srgbClr val="000000"/>
                </a:solidFill>
              </a:rPr>
              <a:t>feel</a:t>
            </a:r>
            <a:r>
              <a:rPr lang="en" sz="2400">
                <a:solidFill>
                  <a:srgbClr val="000000"/>
                </a:solidFill>
              </a:rPr>
              <a:t> comfortable sharing.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126" name="Google Shape;12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0375" y="3649600"/>
            <a:ext cx="3583237" cy="139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9"/>
          <p:cNvSpPr txBox="1"/>
          <p:nvPr>
            <p:ph type="title"/>
          </p:nvPr>
        </p:nvSpPr>
        <p:spPr>
          <a:xfrm>
            <a:off x="311700" y="0"/>
            <a:ext cx="85206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General Preview of This Course</a:t>
            </a:r>
            <a:endParaRPr b="1" sz="2000"/>
          </a:p>
        </p:txBody>
      </p:sp>
      <p:sp>
        <p:nvSpPr>
          <p:cNvPr id="132" name="Google Shape;132;p29"/>
          <p:cNvSpPr txBox="1"/>
          <p:nvPr>
            <p:ph idx="1" type="body"/>
          </p:nvPr>
        </p:nvSpPr>
        <p:spPr>
          <a:xfrm>
            <a:off x="311700" y="403275"/>
            <a:ext cx="8520600" cy="42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Unit 1 - Data-Driven Ethical Principles</a:t>
            </a:r>
            <a:r>
              <a:rPr lang="en" sz="1300">
                <a:solidFill>
                  <a:schemeClr val="dk1"/>
                </a:solidFill>
              </a:rPr>
              <a:t> - Gray Area Project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What is ethics? 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Abandon ship simulation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Explore different theoretical frameworks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Ethical Code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Unit 2 - Technical Basics of AI</a:t>
            </a:r>
            <a:r>
              <a:rPr lang="en" sz="1300">
                <a:solidFill>
                  <a:schemeClr val="dk1"/>
                </a:solidFill>
              </a:rPr>
              <a:t> - edTed Coding Game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Basic, general, super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Prison Break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CSU Unplugged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Unit 3 - The 4IR, Automation, &amp; UBI</a:t>
            </a:r>
            <a:r>
              <a:rPr lang="en" sz="1300">
                <a:solidFill>
                  <a:schemeClr val="dk1"/>
                </a:solidFill>
              </a:rPr>
              <a:t> - New Economy Project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Three scenarios-all needs met, no job possibilities, middle class...student create new economy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Impact on Jobs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The industrial revolutions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Unit 4 - AI Morality</a:t>
            </a:r>
            <a:r>
              <a:rPr lang="en" sz="1300">
                <a:solidFill>
                  <a:schemeClr val="dk1"/>
                </a:solidFill>
              </a:rPr>
              <a:t> - Student Driven AI Moral Research / Ideas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Student-driven ethical dilemma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Unit 5 - Ethical AI Application</a:t>
            </a:r>
            <a:r>
              <a:rPr lang="en" sz="1300">
                <a:solidFill>
                  <a:schemeClr val="dk1"/>
                </a:solidFill>
              </a:rPr>
              <a:t> - Student Driven AI Application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9"/>
          <p:cNvSpPr txBox="1"/>
          <p:nvPr/>
        </p:nvSpPr>
        <p:spPr>
          <a:xfrm>
            <a:off x="5348150" y="1035875"/>
            <a:ext cx="2810400" cy="985800"/>
          </a:xfrm>
          <a:prstGeom prst="rect">
            <a:avLst/>
          </a:prstGeom>
          <a:solidFill>
            <a:srgbClr val="FFFF00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course is yours just as much as it is mine!  </a:t>
            </a:r>
            <a:r>
              <a:rPr b="1" lang="en" sz="1800"/>
              <a:t>You</a:t>
            </a:r>
            <a:r>
              <a:rPr lang="en" sz="1800"/>
              <a:t> will help me create it.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 txBox="1"/>
          <p:nvPr>
            <p:ph type="title"/>
          </p:nvPr>
        </p:nvSpPr>
        <p:spPr>
          <a:xfrm>
            <a:off x="311700" y="78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 Test - Ever Seen These Commercials?</a:t>
            </a:r>
            <a:endParaRPr/>
          </a:p>
        </p:txBody>
      </p:sp>
      <p:sp>
        <p:nvSpPr>
          <p:cNvPr id="139" name="Google Shape;139;p30"/>
          <p:cNvSpPr txBox="1"/>
          <p:nvPr>
            <p:ph idx="1" type="body"/>
          </p:nvPr>
        </p:nvSpPr>
        <p:spPr>
          <a:xfrm>
            <a:off x="311700" y="763225"/>
            <a:ext cx="8520600" cy="36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</a:rPr>
              <a:t>Red Bull Gives You Wings!</a:t>
            </a:r>
            <a:endParaRPr b="1" sz="2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Moon Landing -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lang="en" u="sng">
                <a:solidFill>
                  <a:srgbClr val="00000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https://www.ispot.tv/ad/o67u/red-bull-moon-landing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3000">
              <a:solidFill>
                <a:srgbClr val="000000"/>
              </a:solidFill>
            </a:endParaRPr>
          </a:p>
        </p:txBody>
      </p:sp>
      <p:pic>
        <p:nvPicPr>
          <p:cNvPr descr="Advertisement Shown in New Zealand for Red Bull." id="140" name="Google Shape;140;p30" title="Red Bull Gives You Wings 2000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69587" y="1362787"/>
            <a:ext cx="3604825" cy="270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/>
          <p:nvPr/>
        </p:nvSpPr>
        <p:spPr>
          <a:xfrm>
            <a:off x="985500" y="2146750"/>
            <a:ext cx="7173000" cy="20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Without needing to drink Red Bull...Let’s figure out how to give you wings...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Go to </a:t>
            </a:r>
            <a:r>
              <a:rPr b="1" lang="en" sz="3000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wingfinder.com</a:t>
            </a:r>
            <a:endParaRPr/>
          </a:p>
        </p:txBody>
      </p:sp>
      <p:pic>
        <p:nvPicPr>
          <p:cNvPr id="146" name="Google Shape;14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1275" y="115875"/>
            <a:ext cx="1541299" cy="154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52950" y="150563"/>
            <a:ext cx="1226600" cy="147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2478" y="115875"/>
            <a:ext cx="2226322" cy="154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/>
          <p:nvPr>
            <p:ph type="title"/>
          </p:nvPr>
        </p:nvSpPr>
        <p:spPr>
          <a:xfrm>
            <a:off x="311700" y="57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My Results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am I missing...</a:t>
            </a:r>
            <a:endParaRPr sz="3000"/>
          </a:p>
        </p:txBody>
      </p:sp>
      <p:pic>
        <p:nvPicPr>
          <p:cNvPr id="154" name="Google Shape;1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1275" y="1238449"/>
            <a:ext cx="2151249" cy="38263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" name="Google Shape;155;p32"/>
          <p:cNvCxnSpPr/>
          <p:nvPr/>
        </p:nvCxnSpPr>
        <p:spPr>
          <a:xfrm flipH="1" rot="10800000">
            <a:off x="3575850" y="3146375"/>
            <a:ext cx="1992300" cy="105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" name="Google Shape;156;p32"/>
          <p:cNvSpPr txBox="1"/>
          <p:nvPr/>
        </p:nvSpPr>
        <p:spPr>
          <a:xfrm>
            <a:off x="3392250" y="2171200"/>
            <a:ext cx="2359500" cy="6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Who would I be best matched with?</a:t>
            </a:r>
            <a:endParaRPr sz="1800"/>
          </a:p>
        </p:txBody>
      </p:sp>
      <p:pic>
        <p:nvPicPr>
          <p:cNvPr id="157" name="Google Shape;15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0175" y="1862000"/>
            <a:ext cx="2579251" cy="2579251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2"/>
          <p:cNvSpPr txBox="1"/>
          <p:nvPr/>
        </p:nvSpPr>
        <p:spPr>
          <a:xfrm>
            <a:off x="3523350" y="3460950"/>
            <a:ext cx="2097300" cy="9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What about you?  Find 1-2 people to complete a group!</a:t>
            </a: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